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58" r:id="rId11"/>
    <p:sldId id="259" r:id="rId12"/>
    <p:sldId id="260" r:id="rId13"/>
    <p:sldId id="261" r:id="rId14"/>
    <p:sldId id="262" r:id="rId15"/>
    <p:sldId id="264" r:id="rId16"/>
    <p:sldId id="26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4660"/>
  </p:normalViewPr>
  <p:slideViewPr>
    <p:cSldViewPr>
      <p:cViewPr>
        <p:scale>
          <a:sx n="75" d="100"/>
          <a:sy n="75" d="100"/>
        </p:scale>
        <p:origin x="-114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76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8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01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0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47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6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15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54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26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922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34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BAE36-44F8-4047-8E69-57B11F476EE4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E53D9-9A96-4C24-BB87-48ACC292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8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X0zudTQelzI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lam-watch.org/Stunich/index.html" TargetMode="External"/><Relationship Id="rId2" Type="http://schemas.openxmlformats.org/officeDocument/2006/relationships/hyperlink" Target="http://www.newyorker.com/contributors/adam-gopnik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7TRVcnX8Vsw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youtube.com/watch?v=PIaj7FNHnjQ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l0fqOQRTOw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Crusades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01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80965" y="21265"/>
            <a:ext cx="7543800" cy="1502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Salidin</a:t>
            </a:r>
            <a:r>
              <a:rPr lang="en-US" dirty="0" smtClean="0"/>
              <a:t> : </a:t>
            </a:r>
            <a:r>
              <a:rPr lang="en-US" dirty="0" err="1" smtClean="0"/>
              <a:t>Politicsl</a:t>
            </a:r>
            <a:r>
              <a:rPr lang="en-US" dirty="0" smtClean="0"/>
              <a:t> and military leader of </a:t>
            </a:r>
            <a:r>
              <a:rPr lang="en-US" dirty="0" err="1" smtClean="0"/>
              <a:t>Musliims</a:t>
            </a:r>
            <a:r>
              <a:rPr lang="en-US" dirty="0" smtClean="0"/>
              <a:t> known for  winning the Battle of </a:t>
            </a:r>
            <a:r>
              <a:rPr lang="en-US" dirty="0" err="1" smtClean="0"/>
              <a:t>Hattin</a:t>
            </a:r>
            <a:r>
              <a:rPr lang="en-US" dirty="0" smtClean="0"/>
              <a:t> in 1187 which allowed Muslims to reclaim Jerusalem until the Third Crusade was implemented to take Jerusalem back from Muslim hands which was </a:t>
            </a:r>
            <a:r>
              <a:rPr lang="en-US" dirty="0" err="1" smtClean="0"/>
              <a:t>Salidin’s</a:t>
            </a:r>
            <a:r>
              <a:rPr lang="en-US" dirty="0" smtClean="0"/>
              <a:t> accomplishm</a:t>
            </a:r>
            <a:r>
              <a:rPr lang="en-US" i="1" dirty="0" smtClean="0"/>
              <a:t>ent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25" y="3190875"/>
            <a:ext cx="3349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mrbrunken.happykidsschool.com.tw/_/rsrc/1351870972199/middleschool/news/amapassignmentthecrusades/merrie_england_crusad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715652"/>
            <a:ext cx="7743825" cy="500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211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hristians-standing-with-israel.org/map-jerusalem-salad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" y="116404"/>
            <a:ext cx="523875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791200" y="116404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Jerusalem is </a:t>
            </a:r>
            <a:r>
              <a:rPr lang="en-US" dirty="0"/>
              <a:t>considered holy to the three major Abrahamic religions—Judaism, Christianity and Islam.</a:t>
            </a:r>
          </a:p>
        </p:txBody>
      </p:sp>
      <p:pic>
        <p:nvPicPr>
          <p:cNvPr id="2052" name="Picture 4" descr="http://www.historylearningsite.co.uk/fileadmin/historyLearningSite/Salad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7" y="2154643"/>
            <a:ext cx="248602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4572000"/>
            <a:ext cx="4958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 at 346</a:t>
            </a:r>
          </a:p>
          <a:p>
            <a:endParaRPr lang="en-US" dirty="0"/>
          </a:p>
          <a:p>
            <a:r>
              <a:rPr lang="en-US" dirty="0" smtClean="0">
                <a:hlinkClick r:id="rId4"/>
              </a:rPr>
              <a:t>https://www.youtube.com/watch?v=X0zudTQelzI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185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Reading Task </a:t>
            </a:r>
            <a:r>
              <a:rPr lang="en-US" b="1" dirty="0" smtClean="0"/>
              <a:t>Groups of 3</a:t>
            </a:r>
          </a:p>
          <a:p>
            <a:pPr marL="0" indent="0">
              <a:buNone/>
            </a:pPr>
            <a:r>
              <a:rPr lang="en-US" dirty="0" smtClean="0"/>
              <a:t>Complete reading</a:t>
            </a:r>
          </a:p>
          <a:p>
            <a:pPr marL="0" indent="0">
              <a:buNone/>
            </a:pPr>
            <a:r>
              <a:rPr lang="en-US" dirty="0" smtClean="0"/>
              <a:t>Prepare a 1-minute presentation for the people in your group.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613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Clips on the Crusades</a:t>
            </a:r>
            <a:br>
              <a:rPr lang="en-US" dirty="0" smtClean="0"/>
            </a:br>
            <a:r>
              <a:rPr lang="en-US" dirty="0" smtClean="0"/>
              <a:t>Video Documentary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180771"/>
            <a:ext cx="2362200" cy="464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3400" y="3209835"/>
            <a:ext cx="220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b="1" dirty="0"/>
              <a:t>Obama and the Crusaders</a:t>
            </a:r>
          </a:p>
          <a:p>
            <a:pPr fontAlgn="base"/>
            <a:r>
              <a:rPr lang="en-US" b="1" cap="all" dirty="0"/>
              <a:t>BY </a:t>
            </a:r>
            <a:r>
              <a:rPr lang="en-US" b="1" u="sng" cap="all" dirty="0">
                <a:hlinkClick r:id="rId2" tooltip="Adam Gopnik"/>
              </a:rPr>
              <a:t>ADAM GOPNIK</a:t>
            </a:r>
            <a:endParaRPr lang="en-US" b="1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14914" y="2142671"/>
            <a:ext cx="2438400" cy="472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Why 9/11 Occurred on September 11</a:t>
            </a:r>
          </a:p>
          <a:p>
            <a:r>
              <a:rPr lang="en-US" b="1" dirty="0"/>
              <a:t>by </a:t>
            </a:r>
            <a:r>
              <a:rPr lang="en-US" b="1" dirty="0">
                <a:hlinkClick r:id="rId3"/>
              </a:rPr>
              <a:t>Andrew </a:t>
            </a:r>
            <a:r>
              <a:rPr lang="en-US" b="1" dirty="0" err="1">
                <a:hlinkClick r:id="rId3"/>
              </a:rPr>
              <a:t>Stunich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5943600" y="2180771"/>
            <a:ext cx="2438400" cy="4648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Summary on Crusades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57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t="12203" r="40595" b="37202"/>
          <a:stretch/>
        </p:blipFill>
        <p:spPr bwMode="auto">
          <a:xfrm>
            <a:off x="152400" y="152400"/>
            <a:ext cx="6850743" cy="493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57150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https://www.youtube.com/watch?v=7TRVcnX8Vsw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Complete Survey 1-5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4" t="9766" r="25000" b="13412"/>
          <a:stretch/>
        </p:blipFill>
        <p:spPr bwMode="auto">
          <a:xfrm>
            <a:off x="2286000" y="762000"/>
            <a:ext cx="4724400" cy="581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187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Closing Points/Questions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What role has history played in 911? </a:t>
            </a:r>
          </a:p>
          <a:p>
            <a:pPr marL="514350" indent="-514350">
              <a:buAutoNum type="arabicPeriod"/>
            </a:pPr>
            <a:r>
              <a:rPr lang="en-US" dirty="0" smtClean="0"/>
              <a:t>Link survey to Crusades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79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Reading Task </a:t>
            </a:r>
            <a:r>
              <a:rPr lang="en-US" b="1" dirty="0" smtClean="0"/>
              <a:t>Groups of 3</a:t>
            </a:r>
          </a:p>
          <a:p>
            <a:pPr marL="0" indent="0">
              <a:buNone/>
            </a:pPr>
            <a:r>
              <a:rPr lang="en-US" dirty="0" smtClean="0"/>
              <a:t>Complete reading</a:t>
            </a:r>
          </a:p>
          <a:p>
            <a:pPr marL="0" indent="0">
              <a:buNone/>
            </a:pPr>
            <a:r>
              <a:rPr lang="en-US" dirty="0" smtClean="0"/>
              <a:t>Prepare a 1-minute presentation for the people in your group.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61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905000" y="2209800"/>
            <a:ext cx="6170676" cy="2477710"/>
          </a:xfrm>
          <a:custGeom>
            <a:avLst/>
            <a:gdLst>
              <a:gd name="connsiteX0" fmla="*/ 1909 w 6170676"/>
              <a:gd name="connsiteY0" fmla="*/ 2476609 h 2477710"/>
              <a:gd name="connsiteX1" fmla="*/ 344809 w 6170676"/>
              <a:gd name="connsiteY1" fmla="*/ 2146409 h 2477710"/>
              <a:gd name="connsiteX2" fmla="*/ 2440309 w 6170676"/>
              <a:gd name="connsiteY2" fmla="*/ 216009 h 2477710"/>
              <a:gd name="connsiteX3" fmla="*/ 4777109 w 6170676"/>
              <a:gd name="connsiteY3" fmla="*/ 2375009 h 2477710"/>
              <a:gd name="connsiteX4" fmla="*/ 6136009 w 6170676"/>
              <a:gd name="connsiteY4" fmla="*/ 393809 h 2477710"/>
              <a:gd name="connsiteX5" fmla="*/ 3392809 w 6170676"/>
              <a:gd name="connsiteY5" fmla="*/ 109 h 247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70676" h="2477710">
                <a:moveTo>
                  <a:pt x="1909" y="2476609"/>
                </a:moveTo>
                <a:cubicBezTo>
                  <a:pt x="-29841" y="2499892"/>
                  <a:pt x="344809" y="2146409"/>
                  <a:pt x="344809" y="2146409"/>
                </a:cubicBezTo>
                <a:cubicBezTo>
                  <a:pt x="751209" y="1769642"/>
                  <a:pt x="1701592" y="177909"/>
                  <a:pt x="2440309" y="216009"/>
                </a:cubicBezTo>
                <a:cubicBezTo>
                  <a:pt x="3179026" y="254109"/>
                  <a:pt x="4161159" y="2345376"/>
                  <a:pt x="4777109" y="2375009"/>
                </a:cubicBezTo>
                <a:cubicBezTo>
                  <a:pt x="5393059" y="2404642"/>
                  <a:pt x="6366726" y="789626"/>
                  <a:pt x="6136009" y="393809"/>
                </a:cubicBezTo>
                <a:cubicBezTo>
                  <a:pt x="5905292" y="-2008"/>
                  <a:pt x="4649050" y="-950"/>
                  <a:pt x="3392809" y="1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2438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Peak of empire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33800" y="3886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Decline of empire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0200" y="1315134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Fight to preserve empire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810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Reading to Identify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476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905000" y="2209800"/>
            <a:ext cx="6170676" cy="2477710"/>
          </a:xfrm>
          <a:custGeom>
            <a:avLst/>
            <a:gdLst>
              <a:gd name="connsiteX0" fmla="*/ 1909 w 6170676"/>
              <a:gd name="connsiteY0" fmla="*/ 2476609 h 2477710"/>
              <a:gd name="connsiteX1" fmla="*/ 344809 w 6170676"/>
              <a:gd name="connsiteY1" fmla="*/ 2146409 h 2477710"/>
              <a:gd name="connsiteX2" fmla="*/ 2440309 w 6170676"/>
              <a:gd name="connsiteY2" fmla="*/ 216009 h 2477710"/>
              <a:gd name="connsiteX3" fmla="*/ 4777109 w 6170676"/>
              <a:gd name="connsiteY3" fmla="*/ 2375009 h 2477710"/>
              <a:gd name="connsiteX4" fmla="*/ 6136009 w 6170676"/>
              <a:gd name="connsiteY4" fmla="*/ 393809 h 2477710"/>
              <a:gd name="connsiteX5" fmla="*/ 3392809 w 6170676"/>
              <a:gd name="connsiteY5" fmla="*/ 109 h 247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70676" h="2477710">
                <a:moveTo>
                  <a:pt x="1909" y="2476609"/>
                </a:moveTo>
                <a:cubicBezTo>
                  <a:pt x="-29841" y="2499892"/>
                  <a:pt x="344809" y="2146409"/>
                  <a:pt x="344809" y="2146409"/>
                </a:cubicBezTo>
                <a:cubicBezTo>
                  <a:pt x="751209" y="1769642"/>
                  <a:pt x="1701592" y="177909"/>
                  <a:pt x="2440309" y="216009"/>
                </a:cubicBezTo>
                <a:cubicBezTo>
                  <a:pt x="3179026" y="254109"/>
                  <a:pt x="4161159" y="2345376"/>
                  <a:pt x="4777109" y="2375009"/>
                </a:cubicBezTo>
                <a:cubicBezTo>
                  <a:pt x="5393059" y="2404642"/>
                  <a:pt x="6366726" y="789626"/>
                  <a:pt x="6136009" y="393809"/>
                </a:cubicBezTo>
                <a:cubicBezTo>
                  <a:pt x="5905292" y="-2008"/>
                  <a:pt x="4649050" y="-950"/>
                  <a:pt x="3392809" y="1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2438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Peak of empire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33800" y="3886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Decline of empire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10200" y="1315134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Fight to preserve empire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810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Create your own 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46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3657600" cy="258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1920s Movies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95712"/>
            <a:ext cx="2322552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133600" y="3124200"/>
            <a:ext cx="1289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Asa</a:t>
            </a:r>
            <a:r>
              <a:rPr lang="en-US" dirty="0" smtClean="0"/>
              <a:t> </a:t>
            </a:r>
            <a:r>
              <a:rPr lang="en-US" dirty="0" err="1" smtClean="0"/>
              <a:t>Yoelson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rot="5400000">
            <a:off x="1447800" y="3505200"/>
            <a:ext cx="838200" cy="8382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2286000" y="3733800"/>
            <a:ext cx="1143000" cy="5334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0" y="3657600"/>
            <a:ext cx="3429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hlinkClick r:id="rId4"/>
              </a:rPr>
              <a:t>http://www.youtube.com/watch?v=PIaj7FNHnjQ</a:t>
            </a:r>
            <a:endParaRPr lang="en-US" sz="1100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/>
          <a:srcRect l="10625" t="12500" r="38125" b="7813"/>
          <a:stretch>
            <a:fillRect/>
          </a:stretch>
        </p:blipFill>
        <p:spPr bwMode="auto">
          <a:xfrm>
            <a:off x="5345953" y="0"/>
            <a:ext cx="379804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159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Introduction of Sound in Movies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762000"/>
            <a:ext cx="3295650" cy="557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334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Film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	Movies were silent during the 1920s because sound and lip synchronization was not possible. Text was used to tell the story of movies. The 1927 </a:t>
            </a:r>
            <a:r>
              <a:rPr lang="en-US" i="1" dirty="0" smtClean="0"/>
              <a:t>Jazz Singer </a:t>
            </a:r>
            <a:r>
              <a:rPr lang="en-US" dirty="0" smtClean="0"/>
              <a:t>became a “talkie” (use of voice) style film that would become a new standard. However, many traditionalists rejected the idea of using voice feeling that talkies were not art. For example, Charlie Chaplin’s </a:t>
            </a:r>
            <a:r>
              <a:rPr lang="en-US" i="1" dirty="0" smtClean="0"/>
              <a:t>Modern Times </a:t>
            </a:r>
            <a:r>
              <a:rPr lang="en-US" dirty="0" smtClean="0"/>
              <a:t>was the actor’s first “talkie.” For the first time fans of Chaplin heard their favorite actor speak. And what did he say?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ABSOLUTELY NOTHING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5000" t="7813" r="31875" b="17187"/>
          <a:stretch>
            <a:fillRect/>
          </a:stretch>
        </p:blipFill>
        <p:spPr bwMode="auto">
          <a:xfrm>
            <a:off x="0" y="838200"/>
            <a:ext cx="6477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0" y="533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http://www.youtube.com/watch?v=rl0fqOQRTOw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1676400"/>
            <a:ext cx="2362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would he? “Talkies” were not art according to silent movie traditionalists. Yet Chaplin had to adapt to the times. His 1931 film </a:t>
            </a:r>
            <a:r>
              <a:rPr lang="en-US" i="1" dirty="0" smtClean="0"/>
              <a:t>City Lights </a:t>
            </a:r>
            <a:r>
              <a:rPr lang="en-US" dirty="0" smtClean="0"/>
              <a:t>was not the “talkie” challenge success Chaplin hoped for but </a:t>
            </a:r>
            <a:r>
              <a:rPr lang="en-US" i="1" dirty="0" smtClean="0"/>
              <a:t>Modern Times </a:t>
            </a:r>
            <a:r>
              <a:rPr lang="en-US" dirty="0" smtClean="0"/>
              <a:t>of 1936 proved that Chaplin did not need to utilize his voice to make art and to make his audience laugh.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90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golden age of islam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318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225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251</Words>
  <Application>Microsoft Office PowerPoint</Application>
  <PresentationFormat>On-screen Show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Crusades</vt:lpstr>
      <vt:lpstr>PowerPoint Presentation</vt:lpstr>
      <vt:lpstr>PowerPoint Presentation</vt:lpstr>
      <vt:lpstr>PowerPoint Presentation</vt:lpstr>
      <vt:lpstr>1920s Movies</vt:lpstr>
      <vt:lpstr>Introduction of Sound in Movies</vt:lpstr>
      <vt:lpstr>Film Technology</vt:lpstr>
      <vt:lpstr>ABSOLUTELY NOTHING</vt:lpstr>
      <vt:lpstr>PowerPoint Presentation</vt:lpstr>
      <vt:lpstr>PowerPoint Presentation</vt:lpstr>
      <vt:lpstr>PowerPoint Presentation</vt:lpstr>
      <vt:lpstr>PowerPoint Presentation</vt:lpstr>
      <vt:lpstr>Clips on the Crusades Video Documentary </vt:lpstr>
      <vt:lpstr>PowerPoint Presentation</vt:lpstr>
      <vt:lpstr>Complete Survey 1-5</vt:lpstr>
      <vt:lpstr>Closing Points/Questions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Crusades</dc:title>
  <dc:creator>Ramon Quinones</dc:creator>
  <cp:lastModifiedBy>Ramon Quinones</cp:lastModifiedBy>
  <cp:revision>2</cp:revision>
  <dcterms:created xsi:type="dcterms:W3CDTF">2016-09-19T16:26:19Z</dcterms:created>
  <dcterms:modified xsi:type="dcterms:W3CDTF">2017-09-25T14:13:45Z</dcterms:modified>
</cp:coreProperties>
</file>